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0" r:id="rId27"/>
    <p:sldId id="282" r:id="rId2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FA4323E-D41E-4D22-9D41-BFC29402E0BC}" type="datetimeFigureOut">
              <a:rPr lang="zh-TW" altLang="en-US" smtClean="0"/>
              <a:t>2017/10/30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49C5E0A-528C-46EB-BD57-FCAC5829583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03648" y="5013176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主講者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洪弘興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6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活動檔冊內容</a:t>
            </a:r>
            <a:endParaRPr lang="zh-TW" altLang="en-US" sz="6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9047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15816" y="2708920"/>
            <a:ext cx="3528392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活動簽呈</a:t>
            </a:r>
            <a:endParaRPr lang="zh-TW" altLang="en-US" sz="6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9023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98452" y="985989"/>
            <a:ext cx="6382591" cy="4788024"/>
          </a:xfrm>
        </p:spPr>
      </p:pic>
    </p:spTree>
    <p:extLst>
      <p:ext uri="{BB962C8B-B14F-4D97-AF65-F5344CB8AC3E}">
        <p14:creationId xmlns:p14="http://schemas.microsoft.com/office/powerpoint/2010/main" val="393943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555776" y="2852936"/>
            <a:ext cx="4305672" cy="1405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活動甘特圖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605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88640"/>
            <a:ext cx="4823806" cy="6430292"/>
          </a:xfrm>
        </p:spPr>
      </p:pic>
    </p:spTree>
    <p:extLst>
      <p:ext uri="{BB962C8B-B14F-4D97-AF65-F5344CB8AC3E}">
        <p14:creationId xmlns:p14="http://schemas.microsoft.com/office/powerpoint/2010/main" val="143009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275856" y="3068960"/>
            <a:ext cx="2664296" cy="1189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企劃書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9575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13331" y="907843"/>
            <a:ext cx="6711657" cy="5034879"/>
          </a:xfrm>
        </p:spPr>
      </p:pic>
    </p:spTree>
    <p:extLst>
      <p:ext uri="{BB962C8B-B14F-4D97-AF65-F5344CB8AC3E}">
        <p14:creationId xmlns:p14="http://schemas.microsoft.com/office/powerpoint/2010/main" val="108126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635896" y="2924944"/>
            <a:ext cx="2361456" cy="1261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海報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4055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88640"/>
            <a:ext cx="4895814" cy="6526281"/>
          </a:xfrm>
        </p:spPr>
      </p:pic>
    </p:spTree>
    <p:extLst>
      <p:ext uri="{BB962C8B-B14F-4D97-AF65-F5344CB8AC3E}">
        <p14:creationId xmlns:p14="http://schemas.microsoft.com/office/powerpoint/2010/main" val="211541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203848" y="3068960"/>
            <a:ext cx="2721496" cy="1333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籌備會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3773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6762"/>
            <a:ext cx="4967822" cy="6622270"/>
          </a:xfrm>
        </p:spPr>
      </p:pic>
    </p:spTree>
    <p:extLst>
      <p:ext uri="{BB962C8B-B14F-4D97-AF65-F5344CB8AC3E}">
        <p14:creationId xmlns:p14="http://schemas.microsoft.com/office/powerpoint/2010/main" val="1436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0092"/>
            <a:ext cx="5013949" cy="6683759"/>
          </a:xfrm>
        </p:spPr>
      </p:pic>
    </p:spTree>
    <p:extLst>
      <p:ext uri="{BB962C8B-B14F-4D97-AF65-F5344CB8AC3E}">
        <p14:creationId xmlns:p14="http://schemas.microsoft.com/office/powerpoint/2010/main" val="329540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7086"/>
            <a:ext cx="4941941" cy="6587770"/>
          </a:xfrm>
        </p:spPr>
      </p:pic>
    </p:spTree>
    <p:extLst>
      <p:ext uri="{BB962C8B-B14F-4D97-AF65-F5344CB8AC3E}">
        <p14:creationId xmlns:p14="http://schemas.microsoft.com/office/powerpoint/2010/main" val="8765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4241"/>
            <a:ext cx="5013949" cy="6683759"/>
          </a:xfrm>
        </p:spPr>
      </p:pic>
    </p:spTree>
    <p:extLst>
      <p:ext uri="{BB962C8B-B14F-4D97-AF65-F5344CB8AC3E}">
        <p14:creationId xmlns:p14="http://schemas.microsoft.com/office/powerpoint/2010/main" val="137834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987824" y="2852936"/>
            <a:ext cx="4320480" cy="1405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活動成果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8828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8640"/>
            <a:ext cx="4896544" cy="6527254"/>
          </a:xfrm>
        </p:spPr>
      </p:pic>
    </p:spTree>
    <p:extLst>
      <p:ext uri="{BB962C8B-B14F-4D97-AF65-F5344CB8AC3E}">
        <p14:creationId xmlns:p14="http://schemas.microsoft.com/office/powerpoint/2010/main" val="422542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6632"/>
            <a:ext cx="4941941" cy="6587770"/>
          </a:xfrm>
        </p:spPr>
      </p:pic>
    </p:spTree>
    <p:extLst>
      <p:ext uri="{BB962C8B-B14F-4D97-AF65-F5344CB8AC3E}">
        <p14:creationId xmlns:p14="http://schemas.microsoft.com/office/powerpoint/2010/main" val="129024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915816" y="2996952"/>
            <a:ext cx="4608512" cy="2520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活動回饋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8838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1" y="69453"/>
            <a:ext cx="4951046" cy="6599907"/>
          </a:xfrm>
        </p:spPr>
      </p:pic>
    </p:spTree>
    <p:extLst>
      <p:ext uri="{BB962C8B-B14F-4D97-AF65-F5344CB8AC3E}">
        <p14:creationId xmlns:p14="http://schemas.microsoft.com/office/powerpoint/2010/main" val="234258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13331" y="907843"/>
            <a:ext cx="6711658" cy="5034880"/>
          </a:xfrm>
        </p:spPr>
      </p:pic>
    </p:spTree>
    <p:extLst>
      <p:ext uri="{BB962C8B-B14F-4D97-AF65-F5344CB8AC3E}">
        <p14:creationId xmlns:p14="http://schemas.microsoft.com/office/powerpoint/2010/main" val="70806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97329" y="991842"/>
            <a:ext cx="6615669" cy="4962872"/>
          </a:xfrm>
        </p:spPr>
      </p:pic>
    </p:spTree>
    <p:extLst>
      <p:ext uri="{BB962C8B-B14F-4D97-AF65-F5344CB8AC3E}">
        <p14:creationId xmlns:p14="http://schemas.microsoft.com/office/powerpoint/2010/main" val="240365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80642" y="1075154"/>
            <a:ext cx="6520464" cy="4891452"/>
          </a:xfrm>
        </p:spPr>
      </p:pic>
    </p:spTree>
    <p:extLst>
      <p:ext uri="{BB962C8B-B14F-4D97-AF65-F5344CB8AC3E}">
        <p14:creationId xmlns:p14="http://schemas.microsoft.com/office/powerpoint/2010/main" val="55448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123728" y="2852936"/>
            <a:ext cx="5112568" cy="1296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相關參考資料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553259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97329" y="991842"/>
            <a:ext cx="6615669" cy="4962872"/>
          </a:xfrm>
        </p:spPr>
      </p:pic>
    </p:spTree>
    <p:extLst>
      <p:ext uri="{BB962C8B-B14F-4D97-AF65-F5344CB8AC3E}">
        <p14:creationId xmlns:p14="http://schemas.microsoft.com/office/powerpoint/2010/main" val="39575469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633" y="188640"/>
            <a:ext cx="4913901" cy="6550392"/>
          </a:xfrm>
        </p:spPr>
      </p:pic>
    </p:spTree>
    <p:extLst>
      <p:ext uri="{BB962C8B-B14F-4D97-AF65-F5344CB8AC3E}">
        <p14:creationId xmlns:p14="http://schemas.microsoft.com/office/powerpoint/2010/main" val="19075071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3331" y="907843"/>
            <a:ext cx="6711658" cy="5034880"/>
          </a:xfrm>
        </p:spPr>
      </p:pic>
    </p:spTree>
    <p:extLst>
      <p:ext uri="{BB962C8B-B14F-4D97-AF65-F5344CB8AC3E}">
        <p14:creationId xmlns:p14="http://schemas.microsoft.com/office/powerpoint/2010/main" val="178790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54" y="0"/>
            <a:ext cx="916975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210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</TotalTime>
  <Words>24</Words>
  <Application>Microsoft Office PowerPoint</Application>
  <PresentationFormat>如螢幕大小 (4:3)</PresentationFormat>
  <Paragraphs>10</Paragraphs>
  <Slides>27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28" baseType="lpstr">
      <vt:lpstr>公正</vt:lpstr>
      <vt:lpstr>活動檔冊內容</vt:lpstr>
      <vt:lpstr>活動簽呈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活動檔冊內容</dc:title>
  <dc:creator>mhchcm</dc:creator>
  <cp:lastModifiedBy>mhchcm</cp:lastModifiedBy>
  <cp:revision>3</cp:revision>
  <dcterms:created xsi:type="dcterms:W3CDTF">2017-10-30T03:25:11Z</dcterms:created>
  <dcterms:modified xsi:type="dcterms:W3CDTF">2017-10-30T03:52:42Z</dcterms:modified>
</cp:coreProperties>
</file>