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387D-4EC2-405B-9C3A-4DE4B5F0251E}" type="datetimeFigureOut">
              <a:rPr lang="zh-TW" altLang="en-US" smtClean="0"/>
              <a:pPr/>
              <a:t>2015/10/7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C9FE2-1BC5-4026-9400-973B1C05732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270967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387D-4EC2-405B-9C3A-4DE4B5F0251E}" type="datetimeFigureOut">
              <a:rPr lang="zh-TW" altLang="en-US" smtClean="0"/>
              <a:pPr/>
              <a:t>2015/10/7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C9FE2-1BC5-4026-9400-973B1C05732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237434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387D-4EC2-405B-9C3A-4DE4B5F0251E}" type="datetimeFigureOut">
              <a:rPr lang="zh-TW" altLang="en-US" smtClean="0"/>
              <a:pPr/>
              <a:t>2015/10/7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C9FE2-1BC5-4026-9400-973B1C05732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0939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387D-4EC2-405B-9C3A-4DE4B5F0251E}" type="datetimeFigureOut">
              <a:rPr lang="zh-TW" altLang="en-US" smtClean="0"/>
              <a:pPr/>
              <a:t>2015/10/7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C9FE2-1BC5-4026-9400-973B1C05732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834311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387D-4EC2-405B-9C3A-4DE4B5F0251E}" type="datetimeFigureOut">
              <a:rPr lang="zh-TW" altLang="en-US" smtClean="0"/>
              <a:pPr/>
              <a:t>2015/10/7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C9FE2-1BC5-4026-9400-973B1C05732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972580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387D-4EC2-405B-9C3A-4DE4B5F0251E}" type="datetimeFigureOut">
              <a:rPr lang="zh-TW" altLang="en-US" smtClean="0"/>
              <a:pPr/>
              <a:t>2015/10/7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C9FE2-1BC5-4026-9400-973B1C05732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7093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387D-4EC2-405B-9C3A-4DE4B5F0251E}" type="datetimeFigureOut">
              <a:rPr lang="zh-TW" altLang="en-US" smtClean="0"/>
              <a:pPr/>
              <a:t>2015/10/7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C9FE2-1BC5-4026-9400-973B1C05732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266518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387D-4EC2-405B-9C3A-4DE4B5F0251E}" type="datetimeFigureOut">
              <a:rPr lang="zh-TW" altLang="en-US" smtClean="0"/>
              <a:pPr/>
              <a:t>2015/10/7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C9FE2-1BC5-4026-9400-973B1C05732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09524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387D-4EC2-405B-9C3A-4DE4B5F0251E}" type="datetimeFigureOut">
              <a:rPr lang="zh-TW" altLang="en-US" smtClean="0"/>
              <a:pPr/>
              <a:t>2015/10/7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C9FE2-1BC5-4026-9400-973B1C05732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175336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387D-4EC2-405B-9C3A-4DE4B5F0251E}" type="datetimeFigureOut">
              <a:rPr lang="zh-TW" altLang="en-US" smtClean="0"/>
              <a:pPr/>
              <a:t>2015/10/7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C9FE2-1BC5-4026-9400-973B1C05732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69054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387D-4EC2-405B-9C3A-4DE4B5F0251E}" type="datetimeFigureOut">
              <a:rPr lang="zh-TW" altLang="en-US" smtClean="0"/>
              <a:pPr/>
              <a:t>2015/10/7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C9FE2-1BC5-4026-9400-973B1C05732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298790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D387D-4EC2-405B-9C3A-4DE4B5F0251E}" type="datetimeFigureOut">
              <a:rPr lang="zh-TW" altLang="en-US" smtClean="0"/>
              <a:pPr/>
              <a:t>2015/10/7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C9FE2-1BC5-4026-9400-973B1C05732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1834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6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2160239"/>
          </a:xfrm>
        </p:spPr>
        <p:txBody>
          <a:bodyPr>
            <a:normAutofit fontScale="90000"/>
          </a:bodyPr>
          <a:lstStyle/>
          <a:p>
            <a:r>
              <a:rPr lang="zh-TW" altLang="en-US" sz="7200" dirty="0" smtClean="0">
                <a:solidFill>
                  <a:srgbClr val="7030A0"/>
                </a:solidFill>
              </a:rPr>
              <a:t>韓國</a:t>
            </a:r>
            <a:r>
              <a:rPr lang="zh-TW" altLang="en-US" sz="7200" dirty="0" smtClean="0">
                <a:solidFill>
                  <a:srgbClr val="7030A0"/>
                </a:solidFill>
              </a:rPr>
              <a:t>藝能社</a:t>
            </a:r>
            <a:r>
              <a:rPr lang="en-US" altLang="zh-TW" sz="7200" dirty="0" smtClean="0">
                <a:solidFill>
                  <a:srgbClr val="7030A0"/>
                </a:solidFill>
              </a:rPr>
              <a:t/>
            </a:r>
            <a:br>
              <a:rPr lang="en-US" altLang="zh-TW" sz="7200" dirty="0" smtClean="0">
                <a:solidFill>
                  <a:srgbClr val="7030A0"/>
                </a:solidFill>
              </a:rPr>
            </a:br>
            <a:r>
              <a:rPr lang="en-US" altLang="zh-TW" sz="7200" dirty="0">
                <a:solidFill>
                  <a:srgbClr val="7030A0"/>
                </a:solidFill>
              </a:rPr>
              <a:t/>
            </a:r>
            <a:br>
              <a:rPr lang="en-US" altLang="zh-TW" sz="7200" dirty="0">
                <a:solidFill>
                  <a:srgbClr val="7030A0"/>
                </a:solidFill>
              </a:rPr>
            </a:br>
            <a:endParaRPr lang="zh-TW" altLang="en-US" sz="7200" dirty="0">
              <a:solidFill>
                <a:srgbClr val="FF000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95536" y="3284984"/>
            <a:ext cx="8424936" cy="3312368"/>
          </a:xfrm>
        </p:spPr>
        <p:txBody>
          <a:bodyPr/>
          <a:lstStyle/>
          <a:p>
            <a:pPr algn="r"/>
            <a:r>
              <a:rPr lang="zh-TW" altLang="en-US" dirty="0" smtClean="0">
                <a:solidFill>
                  <a:schemeClr val="tx1"/>
                </a:solidFill>
              </a:rPr>
              <a:t>指導</a:t>
            </a:r>
            <a:r>
              <a:rPr lang="zh-TW" altLang="en-US" dirty="0">
                <a:solidFill>
                  <a:schemeClr val="tx1"/>
                </a:solidFill>
              </a:rPr>
              <a:t>老師  </a:t>
            </a:r>
            <a:r>
              <a:rPr lang="zh-TW" altLang="en-US" dirty="0" smtClean="0">
                <a:solidFill>
                  <a:schemeClr val="tx1"/>
                </a:solidFill>
              </a:rPr>
              <a:t>趙文霙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endParaRPr lang="en-US" altLang="zh-TW" dirty="0" smtClean="0">
              <a:solidFill>
                <a:schemeClr val="tx1"/>
              </a:solidFill>
            </a:endParaRPr>
          </a:p>
          <a:p>
            <a:pPr algn="l"/>
            <a:r>
              <a:rPr lang="zh-TW" altLang="en-US" dirty="0" smtClean="0">
                <a:solidFill>
                  <a:srgbClr val="0070C0"/>
                </a:solidFill>
              </a:rPr>
              <a:t>社團的特色是了解韓國音樂 舞蹈 流行程度，了解韓國明星的成功道路。</a:t>
            </a:r>
            <a:endParaRPr lang="zh-TW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4337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24</Words>
  <Application>Microsoft Office PowerPoint</Application>
  <PresentationFormat>如螢幕大小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韓國藝能社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韓國藝能色</dc:title>
  <dc:creator>shi  ya</dc:creator>
  <cp:lastModifiedBy>mhchcm</cp:lastModifiedBy>
  <cp:revision>4</cp:revision>
  <dcterms:created xsi:type="dcterms:W3CDTF">2015-10-06T09:29:25Z</dcterms:created>
  <dcterms:modified xsi:type="dcterms:W3CDTF">2015-10-07T04:08:45Z</dcterms:modified>
</cp:coreProperties>
</file>