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2" r:id="rId3"/>
    <p:sldId id="261" r:id="rId4"/>
    <p:sldId id="257" r:id="rId5"/>
    <p:sldId id="258" r:id="rId6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68B9D-AE37-4808-B0D8-8C7486B3C611}" type="datetimeFigureOut">
              <a:rPr lang="zh-TW" altLang="en-US" smtClean="0"/>
              <a:t>2015/10/5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5783DE-BE9A-4E3F-A0AC-D8BDCDF4A58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310258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68B9D-AE37-4808-B0D8-8C7486B3C611}" type="datetimeFigureOut">
              <a:rPr lang="zh-TW" altLang="en-US" smtClean="0"/>
              <a:t>2015/10/5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5783DE-BE9A-4E3F-A0AC-D8BDCDF4A58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963107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68B9D-AE37-4808-B0D8-8C7486B3C611}" type="datetimeFigureOut">
              <a:rPr lang="zh-TW" altLang="en-US" smtClean="0"/>
              <a:t>2015/10/5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5783DE-BE9A-4E3F-A0AC-D8BDCDF4A58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120016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68B9D-AE37-4808-B0D8-8C7486B3C611}" type="datetimeFigureOut">
              <a:rPr lang="zh-TW" altLang="en-US" smtClean="0"/>
              <a:t>2015/10/5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5783DE-BE9A-4E3F-A0AC-D8BDCDF4A58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623911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68B9D-AE37-4808-B0D8-8C7486B3C611}" type="datetimeFigureOut">
              <a:rPr lang="zh-TW" altLang="en-US" smtClean="0"/>
              <a:t>2015/10/5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5783DE-BE9A-4E3F-A0AC-D8BDCDF4A58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9107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68B9D-AE37-4808-B0D8-8C7486B3C611}" type="datetimeFigureOut">
              <a:rPr lang="zh-TW" altLang="en-US" smtClean="0"/>
              <a:t>2015/10/5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5783DE-BE9A-4E3F-A0AC-D8BDCDF4A58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737853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68B9D-AE37-4808-B0D8-8C7486B3C611}" type="datetimeFigureOut">
              <a:rPr lang="zh-TW" altLang="en-US" smtClean="0"/>
              <a:t>2015/10/5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5783DE-BE9A-4E3F-A0AC-D8BDCDF4A58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732622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68B9D-AE37-4808-B0D8-8C7486B3C611}" type="datetimeFigureOut">
              <a:rPr lang="zh-TW" altLang="en-US" smtClean="0"/>
              <a:t>2015/10/5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5783DE-BE9A-4E3F-A0AC-D8BDCDF4A58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089987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68B9D-AE37-4808-B0D8-8C7486B3C611}" type="datetimeFigureOut">
              <a:rPr lang="zh-TW" altLang="en-US" smtClean="0"/>
              <a:t>2015/10/5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5783DE-BE9A-4E3F-A0AC-D8BDCDF4A58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338908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68B9D-AE37-4808-B0D8-8C7486B3C611}" type="datetimeFigureOut">
              <a:rPr lang="zh-TW" altLang="en-US" smtClean="0"/>
              <a:t>2015/10/5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5783DE-BE9A-4E3F-A0AC-D8BDCDF4A58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548826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68B9D-AE37-4808-B0D8-8C7486B3C611}" type="datetimeFigureOut">
              <a:rPr lang="zh-TW" altLang="en-US" smtClean="0"/>
              <a:t>2015/10/5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5783DE-BE9A-4E3F-A0AC-D8BDCDF4A58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445582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gi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A68B9D-AE37-4808-B0D8-8C7486B3C611}" type="datetimeFigureOut">
              <a:rPr lang="zh-TW" altLang="en-US" smtClean="0"/>
              <a:t>2015/10/5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5783DE-BE9A-4E3F-A0AC-D8BDCDF4A58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506531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58223">
            <a:off x="6489902" y="4092246"/>
            <a:ext cx="4377397" cy="27166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標題 3"/>
          <p:cNvSpPr>
            <a:spLocks noGrp="1"/>
          </p:cNvSpPr>
          <p:nvPr>
            <p:ph type="title"/>
          </p:nvPr>
        </p:nvSpPr>
        <p:spPr>
          <a:xfrm rot="21217327">
            <a:off x="404727" y="1698304"/>
            <a:ext cx="7867508" cy="3864472"/>
          </a:xfrm>
        </p:spPr>
        <p:txBody>
          <a:bodyPr>
            <a:noAutofit/>
          </a:bodyPr>
          <a:lstStyle/>
          <a:p>
            <a:pPr algn="ctr"/>
            <a:r>
              <a:rPr lang="en-US" altLang="zh-TW" sz="9600" b="1" i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Welcome to</a:t>
            </a:r>
            <a:br>
              <a:rPr lang="en-US" altLang="zh-TW" sz="9600" b="1" i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en-US" altLang="zh-TW" sz="9600" b="1" i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sz="9600" b="1" i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sz="9600" b="1" i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書香社</a:t>
            </a:r>
            <a:endParaRPr lang="zh-TW" altLang="en-US" sz="9600" b="1" i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952221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036751" y="1179466"/>
            <a:ext cx="2983173" cy="1204366"/>
          </a:xfrm>
        </p:spPr>
        <p:txBody>
          <a:bodyPr>
            <a:normAutofit/>
          </a:bodyPr>
          <a:lstStyle/>
          <a:p>
            <a:r>
              <a:rPr lang="zh-TW" altLang="en-US" sz="54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書香社：</a:t>
            </a:r>
            <a:endParaRPr lang="zh-TW" altLang="en-US" sz="54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036751" y="2506662"/>
            <a:ext cx="9916235" cy="390778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書代表著書籍、書本的意思。</a:t>
            </a:r>
          </a:p>
          <a:p>
            <a:pPr marL="0" indent="0">
              <a:buNone/>
            </a:pP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香代表著書本的香味、特色。</a:t>
            </a:r>
          </a:p>
          <a:p>
            <a:pPr marL="0" indent="0">
              <a:buNone/>
            </a:pP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✽創辦這個社團的目的為培養同學閱讀的好習慣，藉以充實知識領域，可以說是個小型的讀書會，能夠互相交流所得的知識及感觸，也能讓喜歡看書的同學可以互相分享彼此的心得，這樣可以讓更多同學閱讀到更多好看的書籍，同時也可以透過書本交到更多朋友。</a:t>
            </a:r>
          </a:p>
        </p:txBody>
      </p:sp>
    </p:spTree>
    <p:extLst>
      <p:ext uri="{BB962C8B-B14F-4D97-AF65-F5344CB8AC3E}">
        <p14:creationId xmlns:p14="http://schemas.microsoft.com/office/powerpoint/2010/main" val="3678237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圖片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6082">
            <a:off x="192462" y="2498685"/>
            <a:ext cx="3415869" cy="422492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標題 3"/>
          <p:cNvSpPr>
            <a:spLocks noGrp="1"/>
          </p:cNvSpPr>
          <p:nvPr>
            <p:ph type="ctrTitle"/>
          </p:nvPr>
        </p:nvSpPr>
        <p:spPr>
          <a:xfrm>
            <a:off x="3944203" y="1896398"/>
            <a:ext cx="5686566" cy="1675867"/>
          </a:xfrm>
        </p:spPr>
        <p:txBody>
          <a:bodyPr>
            <a:normAutofit/>
          </a:bodyPr>
          <a:lstStyle/>
          <a:p>
            <a:pPr algn="l"/>
            <a:r>
              <a:rPr lang="zh-TW" altLang="en-US" sz="3200" dirty="0" smtClean="0"/>
              <a:t>每次集社都會請每個人寫短</a:t>
            </a:r>
            <a:r>
              <a:rPr lang="en-US" altLang="zh-TW" sz="3200" dirty="0" smtClean="0"/>
              <a:t/>
            </a:r>
            <a:br>
              <a:rPr lang="en-US" altLang="zh-TW" sz="3200" dirty="0" smtClean="0"/>
            </a:br>
            <a:r>
              <a:rPr lang="zh-TW" altLang="en-US" sz="3200" dirty="0" smtClean="0"/>
              <a:t>篇讀書心得，與大家分享書</a:t>
            </a:r>
            <a:r>
              <a:rPr lang="en-US" altLang="zh-TW" sz="3200" dirty="0" smtClean="0"/>
              <a:t/>
            </a:r>
            <a:br>
              <a:rPr lang="en-US" altLang="zh-TW" sz="3200" dirty="0" smtClean="0"/>
            </a:br>
            <a:r>
              <a:rPr lang="zh-TW" altLang="en-US" sz="3200" dirty="0" smtClean="0"/>
              <a:t>裡頭其中的奧妙。</a:t>
            </a:r>
            <a:endParaRPr lang="zh-TW" altLang="en-US" sz="3200" dirty="0"/>
          </a:p>
        </p:txBody>
      </p:sp>
      <p:sp>
        <p:nvSpPr>
          <p:cNvPr id="13" name="副標題 12"/>
          <p:cNvSpPr>
            <a:spLocks noGrp="1"/>
          </p:cNvSpPr>
          <p:nvPr>
            <p:ph type="subTitle" idx="1"/>
          </p:nvPr>
        </p:nvSpPr>
        <p:spPr>
          <a:xfrm>
            <a:off x="638266" y="1399493"/>
            <a:ext cx="3305937" cy="1655762"/>
          </a:xfrm>
        </p:spPr>
        <p:txBody>
          <a:bodyPr>
            <a:normAutofit/>
          </a:bodyPr>
          <a:lstStyle/>
          <a:p>
            <a:r>
              <a:rPr lang="zh-TW" altLang="en-US" sz="54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社</a:t>
            </a:r>
            <a:r>
              <a:rPr lang="zh-TW" altLang="en-US" sz="54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團</a:t>
            </a:r>
            <a:r>
              <a:rPr lang="zh-TW" altLang="en-US" sz="54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活動</a:t>
            </a:r>
            <a:endParaRPr lang="zh-TW" altLang="en-US" sz="54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12" name="圖片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437272">
            <a:off x="5441367" y="3887392"/>
            <a:ext cx="4738313" cy="3021542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4197309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193041" y="1361411"/>
            <a:ext cx="10515600" cy="1325563"/>
          </a:xfrm>
        </p:spPr>
        <p:txBody>
          <a:bodyPr>
            <a:normAutofit/>
          </a:bodyPr>
          <a:lstStyle/>
          <a:p>
            <a:r>
              <a:rPr lang="zh-TW" altLang="en-US" sz="60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書展</a:t>
            </a:r>
            <a:endParaRPr lang="zh-TW" altLang="en-US" sz="60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832513" y="2852577"/>
            <a:ext cx="5295331" cy="293744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社團每學期都</a:t>
            </a:r>
            <a:endParaRPr lang="en-US" altLang="zh-TW" sz="32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會舉辦一個書</a:t>
            </a:r>
            <a:endParaRPr lang="en-US" altLang="zh-TW" sz="32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展，每次都會</a:t>
            </a:r>
            <a:endParaRPr lang="en-US" altLang="zh-TW" sz="32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有不一樣的主</a:t>
            </a:r>
            <a:endParaRPr lang="en-US" altLang="zh-TW" sz="32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題。</a:t>
            </a:r>
            <a:endParaRPr lang="en-US" altLang="zh-TW" sz="32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endParaRPr lang="en-US" altLang="zh-TW" sz="3200" dirty="0"/>
          </a:p>
          <a:p>
            <a:pPr marL="0" indent="0">
              <a:buNone/>
            </a:pPr>
            <a:endParaRPr lang="zh-TW" altLang="en-US" sz="3200" dirty="0"/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26028">
            <a:off x="7288476" y="3283276"/>
            <a:ext cx="3451777" cy="36058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圖片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62194">
            <a:off x="3878006" y="1681465"/>
            <a:ext cx="3173825" cy="47183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759088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91068" y="5532437"/>
            <a:ext cx="10515600" cy="1325563"/>
          </a:xfrm>
        </p:spPr>
        <p:txBody>
          <a:bodyPr/>
          <a:lstStyle/>
          <a:p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91068" y="1743738"/>
            <a:ext cx="8701584" cy="1381599"/>
          </a:xfrm>
        </p:spPr>
        <p:txBody>
          <a:bodyPr/>
          <a:lstStyle/>
          <a:p>
            <a:pPr marL="0" indent="0">
              <a:buNone/>
            </a:pP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我們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會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從平常在社團時間社員們寫的心得當中，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選出三位，並請他們寫出他們讀完食譜後的心得感想。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86146">
            <a:off x="7954936" y="3461166"/>
            <a:ext cx="2510867" cy="327391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60552">
            <a:off x="693669" y="2913314"/>
            <a:ext cx="2225445" cy="395634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99084">
            <a:off x="4184879" y="3038710"/>
            <a:ext cx="2779168" cy="370555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677454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85</TotalTime>
  <Words>161</Words>
  <Application>Microsoft Office PowerPoint</Application>
  <PresentationFormat>寬螢幕</PresentationFormat>
  <Paragraphs>15</Paragraphs>
  <Slides>5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5</vt:i4>
      </vt:variant>
    </vt:vector>
  </HeadingPairs>
  <TitlesOfParts>
    <vt:vector size="11" baseType="lpstr">
      <vt:lpstr>新細明體</vt:lpstr>
      <vt:lpstr>標楷體</vt:lpstr>
      <vt:lpstr>Arial</vt:lpstr>
      <vt:lpstr>Calibri</vt:lpstr>
      <vt:lpstr>Calibri Light</vt:lpstr>
      <vt:lpstr>Office 佈景主題</vt:lpstr>
      <vt:lpstr>Welcome to  書香社</vt:lpstr>
      <vt:lpstr>書香社：</vt:lpstr>
      <vt:lpstr>每次集社都會請每個人寫短 篇讀書心得，與大家分享書 裡頭其中的奧妙。</vt:lpstr>
      <vt:lpstr>書展</vt:lpstr>
      <vt:lpstr>PowerPoint 簡報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S410</dc:creator>
  <cp:lastModifiedBy>S410</cp:lastModifiedBy>
  <cp:revision>20</cp:revision>
  <dcterms:created xsi:type="dcterms:W3CDTF">2015-10-05T13:59:24Z</dcterms:created>
  <dcterms:modified xsi:type="dcterms:W3CDTF">2015-10-05T15:25:37Z</dcterms:modified>
</cp:coreProperties>
</file>