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689-97F5-4F11-AD7D-B184F125E5A0}" type="datetimeFigureOut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3716F-D63A-420C-899F-5B35FF04562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5210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689-97F5-4F11-AD7D-B184F125E5A0}" type="datetimeFigureOut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3716F-D63A-420C-899F-5B35FF04562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8788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689-97F5-4F11-AD7D-B184F125E5A0}" type="datetimeFigureOut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3716F-D63A-420C-899F-5B35FF04562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8505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689-97F5-4F11-AD7D-B184F125E5A0}" type="datetimeFigureOut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3716F-D63A-420C-899F-5B35FF04562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26745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689-97F5-4F11-AD7D-B184F125E5A0}" type="datetimeFigureOut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3716F-D63A-420C-899F-5B35FF04562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24415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689-97F5-4F11-AD7D-B184F125E5A0}" type="datetimeFigureOut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3716F-D63A-420C-899F-5B35FF04562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8662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689-97F5-4F11-AD7D-B184F125E5A0}" type="datetimeFigureOut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3716F-D63A-420C-899F-5B35FF04562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13906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689-97F5-4F11-AD7D-B184F125E5A0}" type="datetimeFigureOut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3716F-D63A-420C-899F-5B35FF04562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2201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689-97F5-4F11-AD7D-B184F125E5A0}" type="datetimeFigureOut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3716F-D63A-420C-899F-5B35FF04562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5012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689-97F5-4F11-AD7D-B184F125E5A0}" type="datetimeFigureOut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3716F-D63A-420C-899F-5B35FF04562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155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689-97F5-4F11-AD7D-B184F125E5A0}" type="datetimeFigureOut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3716F-D63A-420C-899F-5B35FF04562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6108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689-97F5-4F11-AD7D-B184F125E5A0}" type="datetimeFigureOut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3716F-D63A-420C-899F-5B35FF04562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1334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689-97F5-4F11-AD7D-B184F125E5A0}" type="datetimeFigureOut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3716F-D63A-420C-899F-5B35FF04562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6380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689-97F5-4F11-AD7D-B184F125E5A0}" type="datetimeFigureOut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3716F-D63A-420C-899F-5B35FF04562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7443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689-97F5-4F11-AD7D-B184F125E5A0}" type="datetimeFigureOut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3716F-D63A-420C-899F-5B35FF04562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9308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2689-97F5-4F11-AD7D-B184F125E5A0}" type="datetimeFigureOut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3716F-D63A-420C-899F-5B35FF04562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7063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42689-97F5-4F11-AD7D-B184F125E5A0}" type="datetimeFigureOut">
              <a:rPr lang="zh-TW" altLang="en-US" smtClean="0"/>
              <a:t>2015/10/6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A83716F-D63A-420C-899F-5B35FF04562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5630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292180" y="321971"/>
            <a:ext cx="3241183" cy="1841679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TW" sz="4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en-US" sz="4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歡迎光臨</a:t>
            </a:r>
            <a:r>
              <a:rPr lang="en-US" altLang="zh-TW" sz="4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en-US" altLang="zh-TW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89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排球社</a:t>
            </a:r>
            <a:endParaRPr lang="zh-TW" altLang="en-US" sz="89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50761" y="2730321"/>
            <a:ext cx="8165205" cy="3296992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“</a:t>
            </a:r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排球</a:t>
            </a:r>
            <a:r>
              <a:rPr lang="en-US" altLang="zh-TW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”</a:t>
            </a:r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是一種很有趣的球類，它使人熱血又感到歡樂。</a:t>
            </a:r>
            <a:endParaRPr lang="en-US" altLang="zh-TW" sz="32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不僅能帶動團隊的默契，還能讓彼此互相交流技巧</a:t>
            </a:r>
            <a:r>
              <a:rPr lang="en-US" altLang="zh-TW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</a:p>
          <a:p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不管是誰，只要有興趣，就和我們一起加入排球社吧</a:t>
            </a:r>
            <a:r>
              <a:rPr lang="en-US" altLang="zh-TW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  <a:endParaRPr lang="zh-TW" altLang="en-US" sz="32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9644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</TotalTime>
  <Words>52</Words>
  <Application>Microsoft Office PowerPoint</Application>
  <PresentationFormat>寬螢幕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標楷體</vt:lpstr>
      <vt:lpstr>Arial</vt:lpstr>
      <vt:lpstr>Trebuchet MS</vt:lpstr>
      <vt:lpstr>Wingdings 3</vt:lpstr>
      <vt:lpstr>多面向</vt:lpstr>
      <vt:lpstr>~歡迎光臨~ 排球社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~歡迎光臨~ 排球社</dc:title>
  <dc:creator>張雅蜜</dc:creator>
  <cp:lastModifiedBy>張雅蜜</cp:lastModifiedBy>
  <cp:revision>3</cp:revision>
  <dcterms:created xsi:type="dcterms:W3CDTF">2015-10-06T13:53:30Z</dcterms:created>
  <dcterms:modified xsi:type="dcterms:W3CDTF">2015-10-06T14:04:41Z</dcterms:modified>
</cp:coreProperties>
</file>