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AD07211-CDD1-4965-89EF-E7733BB268B6}" type="datetimeFigureOut">
              <a:rPr lang="zh-TW" altLang="en-US" smtClean="0"/>
              <a:t>2015/9/29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AF8D9C6-2883-4BCD-B793-0CF3D5FE2D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428660" y="3913842"/>
            <a:ext cx="6480048" cy="2301240"/>
          </a:xfrm>
        </p:spPr>
        <p:txBody>
          <a:bodyPr/>
          <a:lstStyle/>
          <a:p>
            <a:r>
              <a:rPr lang="zh-TW" altLang="en-US" dirty="0" smtClean="0"/>
              <a:t>指導老師</a:t>
            </a:r>
            <a:r>
              <a:rPr altLang="zh-TW" dirty="0" smtClean="0"/>
              <a:t>: </a:t>
            </a:r>
            <a:r>
              <a:rPr lang="zh-TW" altLang="en-US" dirty="0" smtClean="0"/>
              <a:t>廖今禧 </a:t>
            </a:r>
            <a:r>
              <a:rPr lang="zh-TW" altLang="en-US" sz="3200" dirty="0" smtClean="0"/>
              <a:t>老師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2071670" y="1627519"/>
            <a:ext cx="57150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桌球</a:t>
            </a:r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社社團簡介</a:t>
            </a:r>
            <a:endParaRPr lang="zh-TW" alt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圖片 5" descr="P_20150614_103857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8477" y="3214686"/>
            <a:ext cx="2995523" cy="2399129"/>
          </a:xfrm>
          <a:prstGeom prst="rect">
            <a:avLst/>
          </a:prstGeom>
        </p:spPr>
      </p:pic>
      <p:pic>
        <p:nvPicPr>
          <p:cNvPr id="1026" name="Picture 2" descr="C:\Users\Administrator\AppData\Local\Microsoft\Windows\Temporary Internet Files\Content.IE5\BGJRXBHK\4ac71209a8bf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000108"/>
            <a:ext cx="12192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99577" y="627387"/>
            <a:ext cx="480131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桌球技巧指導</a:t>
            </a:r>
            <a:endParaRPr lang="zh-TW" alt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圖片 6" descr="IMG_74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1714488"/>
            <a:ext cx="4643470" cy="48272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66890" y="500042"/>
            <a:ext cx="326243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賽前準備</a:t>
            </a:r>
            <a:endParaRPr lang="en-US" altLang="zh-TW" sz="6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圖片 4" descr="IMG_43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0" y="1714512"/>
            <a:ext cx="3929058" cy="2786058"/>
          </a:xfrm>
          <a:prstGeom prst="rect">
            <a:avLst/>
          </a:prstGeom>
        </p:spPr>
      </p:pic>
      <p:pic>
        <p:nvPicPr>
          <p:cNvPr id="6" name="圖片 5" descr="IMG_74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714488"/>
            <a:ext cx="4286247" cy="2786082"/>
          </a:xfrm>
          <a:prstGeom prst="rect">
            <a:avLst/>
          </a:prstGeom>
        </p:spPr>
      </p:pic>
      <p:pic>
        <p:nvPicPr>
          <p:cNvPr id="7" name="圖片 6" descr="IMG_73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500570"/>
            <a:ext cx="3929090" cy="2167982"/>
          </a:xfrm>
          <a:prstGeom prst="rect">
            <a:avLst/>
          </a:prstGeom>
        </p:spPr>
      </p:pic>
      <p:pic>
        <p:nvPicPr>
          <p:cNvPr id="8" name="圖片 7" descr="IMG_74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48" y="4500570"/>
            <a:ext cx="4286280" cy="21431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02283" y="484511"/>
            <a:ext cx="582723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趣味競賽</a:t>
            </a:r>
            <a:r>
              <a:rPr lang="en-US" altLang="zh-TW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發球機</a:t>
            </a:r>
            <a:endParaRPr lang="zh-TW" alt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圖片 4" descr="DSC056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500174"/>
            <a:ext cx="7747022" cy="4357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02283" y="484511"/>
            <a:ext cx="582723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趣味競賽</a:t>
            </a:r>
            <a:r>
              <a:rPr lang="en-US" altLang="zh-TW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zh-TW" alt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發球機</a:t>
            </a:r>
            <a:endParaRPr lang="zh-TW" alt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圖片 2" descr="1233102_672270709487171_1581530899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912" y="1928802"/>
            <a:ext cx="7747054" cy="43577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57290" y="571480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社團比賽</a:t>
            </a:r>
            <a:r>
              <a:rPr lang="en-US" altLang="zh-TW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&amp;</a:t>
            </a:r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學生交流</a:t>
            </a:r>
            <a:endParaRPr lang="en-US" altLang="zh-TW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圖片 5" descr="DSC051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933285"/>
            <a:ext cx="7358082" cy="41389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57290" y="571480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社團比賽</a:t>
            </a:r>
            <a:r>
              <a:rPr lang="en-US" altLang="zh-TW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&amp;</a:t>
            </a:r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學生交流</a:t>
            </a:r>
            <a:endParaRPr lang="en-US" altLang="zh-TW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圖片 2" descr="DSC051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85025"/>
            <a:ext cx="8358214" cy="47014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57290" y="571480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社團比賽</a:t>
            </a:r>
            <a:r>
              <a:rPr lang="en-US" altLang="zh-TW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&amp;</a:t>
            </a:r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學生交流</a:t>
            </a:r>
            <a:endParaRPr lang="en-US" altLang="zh-TW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圖片 2" descr="IMG_4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643050"/>
            <a:ext cx="7466782" cy="44178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0614" y="2189185"/>
            <a:ext cx="7467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8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歡迎各位高手    蒞臨指教</a:t>
            </a:r>
            <a:endParaRPr lang="zh-TW" altLang="en-US" sz="8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科技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60</TotalTime>
  <Words>47</Words>
  <Application>Microsoft Office PowerPoint</Application>
  <PresentationFormat>如螢幕大小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科技</vt:lpstr>
      <vt:lpstr>指導老師: 廖今禧 老師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Administrator</dc:creator>
  <cp:lastModifiedBy>Administrator</cp:lastModifiedBy>
  <cp:revision>7</cp:revision>
  <dcterms:created xsi:type="dcterms:W3CDTF">2015-09-29T02:55:39Z</dcterms:created>
  <dcterms:modified xsi:type="dcterms:W3CDTF">2015-09-29T03:56:08Z</dcterms:modified>
</cp:coreProperties>
</file>