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4072067" y="2449038"/>
            <a:ext cx="8144134" cy="1373070"/>
          </a:xfrm>
        </p:spPr>
        <p:txBody>
          <a:bodyPr/>
          <a:lstStyle/>
          <a:p>
            <a:r>
              <a:rPr lang="zh-TW" altLang="en-US" dirty="0" smtClean="0"/>
              <a:t>咖啡研習社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您對咖啡瞭解多少：測試您對咖啡知識的瞭解- Ask The Scientis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881" y="1043797"/>
            <a:ext cx="7953375" cy="47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161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085" y="283083"/>
            <a:ext cx="5901282" cy="4426937"/>
          </a:xfrm>
        </p:spPr>
      </p:pic>
      <p:pic>
        <p:nvPicPr>
          <p:cNvPr id="2050" name="Picture 2" descr="學生會#社團介紹#咖啡社 - 慈濟大學板 | Dca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95026" cy="686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6245525" y="5322498"/>
            <a:ext cx="43396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體驗精品咖啡與手沖咖啡的樂趣</a:t>
            </a:r>
            <a:endParaRPr lang="en-US" altLang="zh-TW" dirty="0" smtClean="0"/>
          </a:p>
          <a:p>
            <a:r>
              <a:rPr lang="zh-TW" altLang="en-US" dirty="0"/>
              <a:t>非常</a:t>
            </a:r>
            <a:r>
              <a:rPr lang="zh-TW" altLang="en-US" dirty="0" smtClean="0"/>
              <a:t>歡迎初學者或是對咖啡有興趣的學員</a:t>
            </a:r>
            <a:endParaRPr lang="en-US" altLang="zh-TW" dirty="0" smtClean="0"/>
          </a:p>
          <a:p>
            <a:r>
              <a:rPr lang="zh-TW" altLang="en-US" dirty="0"/>
              <a:t>一起享受沖泡咖啡的樂趣</a:t>
            </a:r>
          </a:p>
        </p:txBody>
      </p:sp>
    </p:spTree>
    <p:extLst>
      <p:ext uri="{BB962C8B-B14F-4D97-AF65-F5344CB8AC3E}">
        <p14:creationId xmlns:p14="http://schemas.microsoft.com/office/powerpoint/2010/main" val="333980246"/>
      </p:ext>
    </p:extLst>
  </p:cSld>
  <p:clrMapOvr>
    <a:masterClrMapping/>
  </p:clrMapOvr>
</p:sld>
</file>

<file path=ppt/theme/theme1.xml><?xml version="1.0" encoding="utf-8"?>
<a:theme xmlns:a="http://schemas.openxmlformats.org/drawingml/2006/main" name="柏林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TM04033917[[fn=柏林]]</Template>
  <TotalTime>9</TotalTime>
  <Words>28</Words>
  <Application>Microsoft Office PowerPoint</Application>
  <PresentationFormat>寬螢幕</PresentationFormat>
  <Paragraphs>4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6" baseType="lpstr">
      <vt:lpstr>新細明體</vt:lpstr>
      <vt:lpstr>Arial</vt:lpstr>
      <vt:lpstr>Trebuchet MS</vt:lpstr>
      <vt:lpstr>柏林</vt:lpstr>
      <vt:lpstr>咖啡研習社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咖啡研習社</dc:title>
  <dc:creator>Pmai</dc:creator>
  <cp:lastModifiedBy>Pmai</cp:lastModifiedBy>
  <cp:revision>2</cp:revision>
  <dcterms:created xsi:type="dcterms:W3CDTF">2022-10-17T01:13:11Z</dcterms:created>
  <dcterms:modified xsi:type="dcterms:W3CDTF">2022-10-17T01:23:02Z</dcterms:modified>
</cp:coreProperties>
</file>